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74" autoAdjust="0"/>
    <p:restoredTop sz="94660"/>
  </p:normalViewPr>
  <p:slideViewPr>
    <p:cSldViewPr snapToGrid="0">
      <p:cViewPr>
        <p:scale>
          <a:sx n="66" d="100"/>
          <a:sy n="66" d="100"/>
        </p:scale>
        <p:origin x="4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32A16-5F26-4134-9BA2-F343A619BD2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E1F1-8FC8-482E-9D6A-C435736D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2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also have a Communications and Marketing Contract with kglobal and Cornerstone for which we pay $133,334 annually.  The AHS </a:t>
            </a:r>
            <a:r>
              <a:rPr lang="en-US" smtClean="0"/>
              <a:t>and CES also pay equal amounts.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7E1F1-8FC8-482E-9D6A-C435736D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0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7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7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0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4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2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0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2DEE1-2B18-438E-8487-BF5A8570B35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C438-6641-4ACB-92A8-3266A7F7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1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122690"/>
            <a:ext cx="10515600" cy="1325563"/>
          </a:xfrm>
        </p:spPr>
        <p:txBody>
          <a:bodyPr/>
          <a:lstStyle/>
          <a:p>
            <a:r>
              <a:rPr lang="en-US" dirty="0" smtClean="0"/>
              <a:t>ESCOP/ESS Budget FY 2017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353161"/>
              </p:ext>
            </p:extLst>
          </p:nvPr>
        </p:nvGraphicFramePr>
        <p:xfrm>
          <a:off x="1520372" y="1156335"/>
          <a:ext cx="8305800" cy="5650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72121326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602823015"/>
                    </a:ext>
                  </a:extLst>
                </a:gridCol>
                <a:gridCol w="1708150">
                  <a:extLst>
                    <a:ext uri="{9D8B030D-6E8A-4147-A177-3AD203B41FA5}">
                      <a16:colId xmlns:a16="http://schemas.microsoft.com/office/drawing/2014/main" val="3750495396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344224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Approved Budget (10/1/16 – 9/30/17)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Expenditures           (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9/1/2017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3602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APLU Awards Booklet/Program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yet billed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0422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Diversity Task Force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0326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ESCOP IDI Training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4,705.82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900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2017 ESS IDI Meeting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6,890.00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607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APLU/AAVMC Antibiotic Resistance Task Force Manager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8909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NIMSS Website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9,192.20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889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Database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351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Communications Writing Committee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140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NC-FAR Dues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4881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Breakthroughs 2030 Report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46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47,948.02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3451468"/>
                  </a:ext>
                </a:extLst>
              </a:tr>
              <a:tr h="44904">
                <a:tc>
                  <a:txBody>
                    <a:bodyPr/>
                    <a:lstStyle/>
                    <a:p>
                      <a:pPr algn="l" rtl="0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788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37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ESCOP/ESS Budget FY 2017</vt:lpstr>
    </vt:vector>
  </TitlesOfParts>
  <Company>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ESCOP/ESS Budget FY 2017</dc:title>
  <dc:creator>Harrington,H. Michael</dc:creator>
  <cp:lastModifiedBy>Bret W. Hess</cp:lastModifiedBy>
  <cp:revision>3</cp:revision>
  <dcterms:created xsi:type="dcterms:W3CDTF">2017-09-22T18:56:31Z</dcterms:created>
  <dcterms:modified xsi:type="dcterms:W3CDTF">2017-09-26T20:11:28Z</dcterms:modified>
</cp:coreProperties>
</file>